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8" r:id="rId9"/>
    <p:sldId id="267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ray sl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Segoe UI (Body)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NLMK Template new v2.pptx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681103"/>
            <a:ext cx="2101278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Segoe UI (Body)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6076637" y="3468017"/>
            <a:ext cx="5919466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25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 ПАО НЛМК. Вся информация представленная в данных материалах является собственностью НЛМК</a:t>
            </a:r>
            <a:endParaRPr lang="ru-RU" sz="525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2661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7469">
          <p15:clr>
            <a:srgbClr val="FBAE40"/>
          </p15:clr>
        </p15:guide>
        <p15:guide id="5" pos="2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Gray sl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Segoe UI (Body)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NLMK Template new v2.pptx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785600"/>
            <a:ext cx="323540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Segoe UI (Body)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6076637" y="3468017"/>
            <a:ext cx="5919466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25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 ПАО НЛМК. Вся информация представленная в данных материалах является собственностью НЛМК</a:t>
            </a:r>
            <a:endParaRPr lang="ru-RU" sz="525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52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7469">
          <p15:clr>
            <a:srgbClr val="FBAE40"/>
          </p15:clr>
        </p15:guide>
        <p15:guide id="5" pos="2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287" y="425037"/>
            <a:ext cx="7772400" cy="601758"/>
          </a:xfrm>
        </p:spPr>
        <p:txBody>
          <a:bodyPr>
            <a:no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sz="4000" dirty="0"/>
              <a:t>STAMPCORE INDIA PVT. LTD</a:t>
            </a:r>
            <a:r>
              <a:rPr sz="40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581" y="4499058"/>
            <a:ext cx="6400800" cy="548575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" y="172080"/>
            <a:ext cx="1812954" cy="1913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0832" y="260216"/>
            <a:ext cx="56957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u="none" strike="noStrike" baseline="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L-109 , Near POSCO Steel Center , 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Taloja </a:t>
            </a:r>
            <a:r>
              <a:rPr lang="en-US" sz="2400" b="1" dirty="0">
                <a:latin typeface="Book Antiqua" panose="02040602050305030304" pitchFamily="18" charset="0"/>
              </a:rPr>
              <a:t>M.I.D.C </a:t>
            </a:r>
          </a:p>
          <a:p>
            <a:r>
              <a:rPr lang="it-IT" sz="2400" b="1" dirty="0">
                <a:latin typeface="Book Antiqua" panose="02040602050305030304" pitchFamily="18" charset="0"/>
              </a:rPr>
              <a:t>Navi Mumbai Pin -410 208. 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Maharashtra 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Tel : </a:t>
            </a:r>
            <a:r>
              <a:rPr lang="en-US" sz="2400" b="1" dirty="0" smtClean="0">
                <a:latin typeface="Book Antiqua" panose="02040602050305030304" pitchFamily="18" charset="0"/>
              </a:rPr>
              <a:t>9321252487</a:t>
            </a:r>
            <a:endParaRPr lang="en-US" sz="2400" b="1" dirty="0">
              <a:latin typeface="Book Antiqua" panose="02040602050305030304" pitchFamily="18" charset="0"/>
            </a:endParaRPr>
          </a:p>
          <a:p>
            <a:r>
              <a:rPr lang="en-US" sz="2400" b="1" dirty="0">
                <a:latin typeface="Book Antiqua" panose="02040602050305030304" pitchFamily="18" charset="0"/>
              </a:rPr>
              <a:t>Email : </a:t>
            </a:r>
            <a:r>
              <a:rPr lang="en-US" sz="2400" b="1" dirty="0" smtClean="0">
                <a:latin typeface="Book Antiqua" panose="02040602050305030304" pitchFamily="18" charset="0"/>
              </a:rPr>
              <a:t>infostampcore@gmail.com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t>Why Choose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t>Consistent product quality</a:t>
            </a:r>
          </a:p>
          <a:p>
            <a:pPr>
              <a:defRPr sz="1800"/>
            </a:pPr>
            <a:r>
              <a:t>Competitive pricing</a:t>
            </a:r>
          </a:p>
          <a:p>
            <a:pPr>
              <a:defRPr sz="1800"/>
            </a:pPr>
            <a:r>
              <a:t>On-time delivery commitment</a:t>
            </a:r>
          </a:p>
          <a:p>
            <a:pPr>
              <a:defRPr sz="1800"/>
            </a:pPr>
            <a:r>
              <a:t>Customer-focused approach</a:t>
            </a:r>
          </a:p>
          <a:p>
            <a:pPr>
              <a:defRPr sz="1800"/>
            </a:pPr>
            <a:r>
              <a:t>Reliable after-sales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0.30mm CRGO Lamination at ₹ 300/kg | Shirwal | ID: 23529326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5" y="1241233"/>
            <a:ext cx="3640344" cy="2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dirty="0"/>
              <a:t>Distribution Transformers</a:t>
            </a:r>
          </a:p>
          <a:p>
            <a:pPr>
              <a:defRPr sz="1800"/>
            </a:pPr>
            <a:r>
              <a:rPr dirty="0"/>
              <a:t>Power Transformers</a:t>
            </a:r>
          </a:p>
          <a:p>
            <a:pPr>
              <a:defRPr sz="1800"/>
            </a:pPr>
            <a:r>
              <a:rPr dirty="0"/>
              <a:t>Industrial Electrical Equipment</a:t>
            </a:r>
          </a:p>
          <a:p>
            <a:pPr>
              <a:defRPr sz="1800"/>
            </a:pPr>
            <a:r>
              <a:rPr dirty="0"/>
              <a:t>Energy and Utility Sector</a:t>
            </a:r>
          </a:p>
          <a:p>
            <a:pPr>
              <a:defRPr sz="1800"/>
            </a:pPr>
            <a:r>
              <a:rPr dirty="0"/>
              <a:t>Electrical Panel Manufacturing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defRPr sz="1800"/>
            </a:pPr>
            <a:r>
              <a:rPr dirty="0"/>
              <a:t>STAMPCORE INDIA PVT. LTD.</a:t>
            </a:r>
          </a:p>
          <a:p>
            <a:pPr>
              <a:defRPr sz="1800"/>
            </a:pPr>
            <a:r>
              <a:rPr lang="en-US" dirty="0" smtClean="0"/>
              <a:t>M.I.D.C Taloja</a:t>
            </a:r>
            <a:r>
              <a:rPr dirty="0" smtClean="0"/>
              <a:t>, </a:t>
            </a:r>
            <a:r>
              <a:rPr dirty="0"/>
              <a:t>Maharashtra, India</a:t>
            </a:r>
          </a:p>
          <a:p>
            <a:pPr>
              <a:defRPr sz="1800"/>
            </a:pPr>
            <a:r>
              <a:rPr dirty="0"/>
              <a:t>Email: </a:t>
            </a:r>
            <a:r>
              <a:rPr lang="en-US" dirty="0" smtClean="0"/>
              <a:t>infostampcore@gmail.com</a:t>
            </a:r>
            <a:endParaRPr dirty="0"/>
          </a:p>
          <a:p>
            <a:pPr>
              <a:defRPr sz="1800"/>
            </a:pPr>
            <a:r>
              <a:rPr dirty="0"/>
              <a:t>Phone: +</a:t>
            </a:r>
            <a:r>
              <a:rPr dirty="0" smtClean="0"/>
              <a:t>91</a:t>
            </a:r>
            <a:r>
              <a:rPr lang="en-US" dirty="0" smtClean="0"/>
              <a:t>-9321252487</a:t>
            </a:r>
            <a:endParaRPr dirty="0"/>
          </a:p>
          <a:p>
            <a:pPr marL="0" indent="0">
              <a:buNone/>
              <a:defRPr sz="1800"/>
            </a:pPr>
            <a:endParaRPr lang="en-US" dirty="0"/>
          </a:p>
          <a:p>
            <a:pPr marL="0" indent="0">
              <a:buNone/>
              <a:defRPr sz="1800"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124" name="Picture 4" descr="Download Contact Us, Communication, Support. Royalty-Free Stock  Illustration Image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3" y="182881"/>
            <a:ext cx="2605489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t>Company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t>Nature of Business: Manufacturer &amp; Supplier</a:t>
            </a:r>
          </a:p>
          <a:p>
            <a:pPr>
              <a:defRPr sz="1800"/>
            </a:pPr>
            <a:r>
              <a:t>Specialized in CRGO Transformer Laminations</a:t>
            </a:r>
          </a:p>
          <a:p>
            <a:pPr>
              <a:defRPr sz="1800"/>
            </a:pPr>
            <a:r>
              <a:t>Focused on quality, precision, and timely delivery</a:t>
            </a:r>
          </a:p>
          <a:p>
            <a:pPr>
              <a:defRPr sz="1800"/>
            </a:pPr>
            <a:r>
              <a:t>Serving transformer and electrical industries</a:t>
            </a:r>
          </a:p>
          <a:p>
            <a:pPr>
              <a:defRPr sz="1800"/>
            </a:pPr>
            <a:r>
              <a:t>Located in India with advanced manufacturing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t>About CRGO Transformer Laminations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dirty="0"/>
              <a:t>CRGO stands for Cold Rolled Grain Oriented Steel</a:t>
            </a:r>
          </a:p>
          <a:p>
            <a:pPr>
              <a:defRPr sz="1800"/>
            </a:pPr>
            <a:r>
              <a:rPr dirty="0"/>
              <a:t>Used in transformer core manufacturing</a:t>
            </a:r>
          </a:p>
          <a:p>
            <a:pPr>
              <a:defRPr sz="1800"/>
            </a:pPr>
            <a:r>
              <a:rPr dirty="0"/>
              <a:t>Provides low core loss and high magnetic permeability</a:t>
            </a:r>
          </a:p>
          <a:p>
            <a:pPr>
              <a:defRPr sz="1800"/>
            </a:pPr>
            <a:r>
              <a:rPr dirty="0"/>
              <a:t>Improves transformer efficiency and performance</a:t>
            </a:r>
          </a:p>
          <a:p>
            <a:pPr>
              <a:defRPr sz="1800"/>
            </a:pPr>
            <a:r>
              <a:rPr dirty="0"/>
              <a:t>Available in various grades and thicknesses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2" descr="CRGO Transformer Lamination Core at ₹ 190/kg | Transformer Lamination in  Chennai | ID: 22172136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58" y="1060057"/>
            <a:ext cx="2839913" cy="2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olesale Transformer Core Plate Grain Oriented Silicon Steel |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9" y="3481329"/>
            <a:ext cx="2455110" cy="2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0.30mm CRGO Transformer Core at ₹ 140/kg | CRGO Core in Meerut | ID:  2857237752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09" y="3260994"/>
            <a:ext cx="3740228" cy="29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t>Our Product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t>CRGO EI Laminations</a:t>
            </a:r>
          </a:p>
          <a:p>
            <a:pPr>
              <a:defRPr sz="1800"/>
            </a:pPr>
            <a:r>
              <a:t>Step Lap Transformer Core Laminations</a:t>
            </a:r>
          </a:p>
          <a:p>
            <a:pPr>
              <a:defRPr sz="1800"/>
            </a:pPr>
            <a:r>
              <a:t>Distribution Transformer Core</a:t>
            </a:r>
          </a:p>
          <a:p>
            <a:pPr>
              <a:defRPr sz="1800"/>
            </a:pPr>
            <a:r>
              <a:t>Power Transformer Core</a:t>
            </a:r>
          </a:p>
          <a:p>
            <a:pPr>
              <a:defRPr sz="1800"/>
            </a:pPr>
            <a:r>
              <a:t>Customized Transformer Lamination Solutions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26" name="Picture 2" descr="Orange Crgo Transformer Lamination Miter, Thickness 0.27 Mm, 0.23 Mm at  Best Price in Pune | Swapnil Stamping Indu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34" y="1069974"/>
            <a:ext cx="3347789" cy="3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5080"/>
          </a:xfrm>
        </p:spPr>
        <p:txBody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dirty="0"/>
              <a:t>Manufacturing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t>Precision cutting and slitting machines</a:t>
            </a:r>
          </a:p>
          <a:p>
            <a:pPr>
              <a:defRPr sz="1800"/>
            </a:pPr>
            <a:r>
              <a:t>High-quality inspection systems</a:t>
            </a:r>
          </a:p>
          <a:p>
            <a:pPr>
              <a:defRPr sz="1800"/>
            </a:pPr>
            <a:r>
              <a:t>Skilled workforce and technical support</a:t>
            </a:r>
          </a:p>
          <a:p>
            <a:pPr>
              <a:defRPr sz="1800"/>
            </a:pPr>
            <a:r>
              <a:t>Strict quality control process</a:t>
            </a:r>
          </a:p>
          <a:p>
            <a:pPr>
              <a:defRPr sz="1800"/>
            </a:pPr>
            <a:r>
              <a:t>Efficient production and packaging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26" name="Picture 2" descr="GEORG | TBA cutting lines for transformer core lami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6" y="3335762"/>
            <a:ext cx="8848518" cy="28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1" y="705080"/>
            <a:ext cx="4004633" cy="253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605928"/>
            <a:ext cx="8046156" cy="4957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217920"/>
            <a:ext cx="12161520" cy="27432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724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42" y="727113"/>
            <a:ext cx="6037243" cy="5321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31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" y="531564"/>
            <a:ext cx="8853613" cy="5794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54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3" t="10391" r="1303" b="20065"/>
          <a:stretch/>
        </p:blipFill>
        <p:spPr>
          <a:xfrm>
            <a:off x="-1" y="672029"/>
            <a:ext cx="9033831" cy="5662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40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199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Segoe UI (Body)</vt:lpstr>
      <vt:lpstr>Trebuchet MS</vt:lpstr>
      <vt:lpstr>Office Theme</vt:lpstr>
      <vt:lpstr>Слайд think-cell</vt:lpstr>
      <vt:lpstr>STAMPCORE INDIA PVT. LTD. </vt:lpstr>
      <vt:lpstr>Company Profile</vt:lpstr>
      <vt:lpstr>About CRGO Transformer Laminations</vt:lpstr>
      <vt:lpstr>Our Product Range</vt:lpstr>
      <vt:lpstr>Manufacturing Facilities</vt:lpstr>
      <vt:lpstr>PowerPoint Presentation</vt:lpstr>
      <vt:lpstr>PowerPoint Presentation</vt:lpstr>
      <vt:lpstr>PowerPoint Presentation</vt:lpstr>
      <vt:lpstr>PowerPoint Presentation</vt:lpstr>
      <vt:lpstr>Why Choose Us</vt:lpstr>
      <vt:lpstr>Applications</vt:lpstr>
      <vt:lpstr>Contact Us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STAMPCORE INDIA PVT. LTD.</dc:title>
  <dc:subject/>
  <dc:creator/>
  <cp:keywords/>
  <dc:description>generated using python-pptx</dc:description>
  <cp:lastModifiedBy>Microsoft account</cp:lastModifiedBy>
  <cp:revision>28</cp:revision>
  <dcterms:created xsi:type="dcterms:W3CDTF">2013-01-27T09:14:16Z</dcterms:created>
  <dcterms:modified xsi:type="dcterms:W3CDTF">2026-05-07T11:13:14Z</dcterms:modified>
  <cp:category/>
</cp:coreProperties>
</file>